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731"/>
    <a:srgbClr val="283228"/>
    <a:srgbClr val="424C44"/>
    <a:srgbClr val="283328"/>
    <a:srgbClr val="922889"/>
    <a:srgbClr val="EE008A"/>
    <a:srgbClr val="00A77E"/>
    <a:srgbClr val="7DC33D"/>
    <a:srgbClr val="426244"/>
    <a:srgbClr val="EE1C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0929"/>
  </p:normalViewPr>
  <p:slideViewPr>
    <p:cSldViewPr>
      <p:cViewPr>
        <p:scale>
          <a:sx n="75" d="100"/>
          <a:sy n="75" d="100"/>
        </p:scale>
        <p:origin x="-60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5D33C-0355-4FC7-8BF1-A2D0C33F3F58}" type="datetimeFigureOut">
              <a:rPr lang="en-US" smtClean="0"/>
              <a:pPr/>
              <a:t>9/26/2011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4C1FA-7D42-4F47-B976-80C0140A9F0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2898" y="321468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2898" y="4500570"/>
            <a:ext cx="8229600" cy="200026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add sub title.</a:t>
            </a:r>
          </a:p>
          <a:p>
            <a:pPr lvl="1"/>
            <a:r>
              <a:rPr lang="en-US" dirty="0" smtClean="0"/>
              <a:t>Second level</a:t>
            </a:r>
            <a:r>
              <a:rPr lang="en-GB" dirty="0" smtClean="0"/>
              <a:t>.</a:t>
            </a:r>
            <a:endParaRPr lang="en-US" dirty="0" smtClean="0"/>
          </a:p>
        </p:txBody>
      </p:sp>
      <p:pic>
        <p:nvPicPr>
          <p:cNvPr id="4" name="Picture 3" descr="No Bird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6216" y="81763"/>
            <a:ext cx="2523744" cy="5389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0846"/>
            <a:ext cx="8258204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05254"/>
            <a:ext cx="8258204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705212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95772" y="1571612"/>
            <a:ext cx="3991028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705212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/>
          </p:nvPr>
        </p:nvSpPr>
        <p:spPr>
          <a:xfrm>
            <a:off x="4685428" y="1580356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4685428" y="3713956"/>
            <a:ext cx="3991028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anchor="ctr" anchorCtr="0"/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anchor="ctr" anchorCtr="0"/>
          <a:lstStyle>
            <a:lvl1pPr marL="0" indent="0">
              <a:buNone/>
              <a:defRPr lang="en-US" sz="1800" b="1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3008313" cy="81441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20689"/>
            <a:ext cx="5111750" cy="525658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442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1" y="5929330"/>
            <a:ext cx="9144000" cy="428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 anchorCtr="1"/>
          <a:lstStyle>
            <a:lvl1pPr algn="ctr">
              <a:buNone/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75075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o Bird logo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516216" y="81763"/>
            <a:ext cx="2523744" cy="5389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06360" y="6453336"/>
            <a:ext cx="2133600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6280-0E21-474A-9BA0-997BB91967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2092" y="1397000"/>
          <a:ext cx="7799816" cy="40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6408000"/>
              </a:tblGrid>
              <a:tr h="54000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Process Name: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24000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 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lowchart: Process 7"/>
          <p:cNvSpPr/>
          <p:nvPr/>
        </p:nvSpPr>
        <p:spPr bwMode="auto">
          <a:xfrm>
            <a:off x="2267744" y="2528944"/>
            <a:ext cx="946391" cy="396000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Step 1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0" name="Flowchart: Process 9"/>
          <p:cNvSpPr/>
          <p:nvPr/>
        </p:nvSpPr>
        <p:spPr bwMode="auto">
          <a:xfrm>
            <a:off x="3747394" y="3320988"/>
            <a:ext cx="946391" cy="396000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Step 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7308304" y="4113120"/>
            <a:ext cx="946391" cy="396000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Step 4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7308304" y="2528944"/>
            <a:ext cx="946391" cy="396000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Step 3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5227044" y="3321032"/>
            <a:ext cx="1548000" cy="396000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200" dirty="0" smtClean="0"/>
              <a:t>Decision</a:t>
            </a:r>
          </a:p>
        </p:txBody>
      </p:sp>
      <p:cxnSp>
        <p:nvCxnSpPr>
          <p:cNvPr id="16" name="Elbow Connector 15"/>
          <p:cNvCxnSpPr>
            <a:stCxn id="8" idx="3"/>
            <a:endCxn id="10" idx="1"/>
          </p:cNvCxnSpPr>
          <p:nvPr/>
        </p:nvCxnSpPr>
        <p:spPr bwMode="auto">
          <a:xfrm>
            <a:off x="3214135" y="2726944"/>
            <a:ext cx="533259" cy="7920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Elbow Connector 17"/>
          <p:cNvCxnSpPr>
            <a:stCxn id="10" idx="3"/>
            <a:endCxn id="13" idx="1"/>
          </p:cNvCxnSpPr>
          <p:nvPr/>
        </p:nvCxnSpPr>
        <p:spPr bwMode="auto">
          <a:xfrm>
            <a:off x="4693785" y="3518988"/>
            <a:ext cx="533259" cy="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Elbow Connector 19"/>
          <p:cNvCxnSpPr>
            <a:stCxn id="13" idx="3"/>
            <a:endCxn id="12" idx="1"/>
          </p:cNvCxnSpPr>
          <p:nvPr/>
        </p:nvCxnSpPr>
        <p:spPr bwMode="auto">
          <a:xfrm flipV="1">
            <a:off x="6775044" y="2726944"/>
            <a:ext cx="533260" cy="7920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Elbow Connector 21"/>
          <p:cNvCxnSpPr>
            <a:stCxn id="13" idx="3"/>
            <a:endCxn id="11" idx="1"/>
          </p:cNvCxnSpPr>
          <p:nvPr/>
        </p:nvCxnSpPr>
        <p:spPr bwMode="auto">
          <a:xfrm>
            <a:off x="6775044" y="3519032"/>
            <a:ext cx="533260" cy="7920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parency Works">
  <a:themeElements>
    <a:clrScheme name="Squawkppt">
      <a:dk1>
        <a:srgbClr val="404040"/>
      </a:dk1>
      <a:lt1>
        <a:sysClr val="window" lastClr="FFFFFF"/>
      </a:lt1>
      <a:dk2>
        <a:srgbClr val="404040"/>
      </a:dk2>
      <a:lt2>
        <a:srgbClr val="EEECE1"/>
      </a:lt2>
      <a:accent1>
        <a:srgbClr val="CF008D"/>
      </a:accent1>
      <a:accent2>
        <a:srgbClr val="008DCF"/>
      </a:accent2>
      <a:accent3>
        <a:srgbClr val="8DCF00"/>
      </a:accent3>
      <a:accent4>
        <a:srgbClr val="8D00CF"/>
      </a:accent4>
      <a:accent5>
        <a:srgbClr val="00CF8D"/>
      </a:accent5>
      <a:accent6>
        <a:srgbClr val="CF8D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accent4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Transparency Works</vt:lpstr>
      <vt:lpstr>Slide 1</vt:lpstr>
    </vt:vector>
  </TitlesOfParts>
  <Company>Debbie Mawhinney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Kenneth James Lawther</dc:creator>
  <cp:lastModifiedBy>Kenneth James Lawther</cp:lastModifiedBy>
  <cp:revision>5</cp:revision>
  <dcterms:created xsi:type="dcterms:W3CDTF">2011-09-26T13:19:21Z</dcterms:created>
  <dcterms:modified xsi:type="dcterms:W3CDTF">2011-09-26T14:03:00Z</dcterms:modified>
</cp:coreProperties>
</file>